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68425"/>
            <a:ext cx="8520600" cy="43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1) Give us a short history of how you became an architect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2) your first identifiable architecture you designed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3) proudest architecture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4) biggest dumpster fire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5) biggest/most recent epiphany about architecture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6) what's your favorite unexpected tool for architecture?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7) biggest architecture anti pattern that is most common?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8) are microservices evolutionary or revolutionary? IOW, is microservices unique or part of natural evolution?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9) What is the biggest challenge for nascent architects?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10) what's the next big thing in architecture?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